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5" r:id="rId4"/>
    <p:sldId id="266" r:id="rId5"/>
    <p:sldId id="269" r:id="rId6"/>
    <p:sldId id="273" r:id="rId7"/>
    <p:sldId id="270" r:id="rId8"/>
    <p:sldId id="271" r:id="rId9"/>
    <p:sldId id="275" r:id="rId10"/>
    <p:sldId id="277" r:id="rId11"/>
    <p:sldId id="278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24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2019/12/11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2019/12/11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2019/12/11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2019/12/11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2019/12/11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2019/12/11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2019/12/11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916833"/>
            <a:ext cx="7772400" cy="1296143"/>
          </a:xfrm>
        </p:spPr>
        <p:txBody>
          <a:bodyPr>
            <a:normAutofit/>
          </a:bodyPr>
          <a:lstStyle/>
          <a:p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交換生保險說明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563888" y="3191295"/>
            <a:ext cx="1150127" cy="576064"/>
          </a:xfrm>
        </p:spPr>
        <p:txBody>
          <a:bodyPr>
            <a:normAutofit/>
          </a:bodyPr>
          <a:lstStyle/>
          <a:p>
            <a:pPr algn="l"/>
            <a:r>
              <a:rPr lang="en-US" altLang="zh-TW" sz="2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21EA</a:t>
            </a:r>
          </a:p>
        </p:txBody>
      </p:sp>
      <p:pic>
        <p:nvPicPr>
          <p:cNvPr id="5" name="Picture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051720" y="3789040"/>
            <a:ext cx="4896544" cy="266429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1" y="0"/>
            <a:ext cx="9143999" cy="17206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6017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29" y="0"/>
            <a:ext cx="9143999" cy="172064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1800" y="692696"/>
            <a:ext cx="8229600" cy="1053077"/>
          </a:xfrm>
        </p:spPr>
        <p:txBody>
          <a:bodyPr>
            <a:normAutofit/>
          </a:bodyPr>
          <a:lstStyle/>
          <a:p>
            <a:pPr algn="l"/>
            <a:r>
              <a:rPr lang="zh-TW" altLang="en-US" u="sng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u="sng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SOS</a:t>
            </a:r>
            <a:endParaRPr lang="zh-TW" altLang="en-US" u="sng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720644"/>
            <a:ext cx="7632848" cy="5137356"/>
          </a:xfrm>
        </p:spPr>
      </p:pic>
    </p:spTree>
    <p:extLst>
      <p:ext uri="{BB962C8B-B14F-4D97-AF65-F5344CB8AC3E}">
        <p14:creationId xmlns:p14="http://schemas.microsoft.com/office/powerpoint/2010/main" val="1778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15616" y="2132856"/>
            <a:ext cx="6768752" cy="4248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6600" dirty="0" smtClean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敬祝</a:t>
            </a:r>
            <a:endParaRPr lang="en-US" altLang="zh-TW" sz="6600" dirty="0" smtClean="0">
              <a:solidFill>
                <a:schemeClr val="accent6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6600" dirty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6600" dirty="0" smtClean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7200" dirty="0" smtClean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旅途順利平安</a:t>
            </a:r>
            <a:r>
              <a:rPr lang="zh-TW" altLang="en-US" sz="6000" dirty="0" smtClean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！</a:t>
            </a:r>
            <a:endParaRPr lang="zh-TW" altLang="en-US" sz="6000" dirty="0">
              <a:solidFill>
                <a:schemeClr val="accent6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29" y="0"/>
            <a:ext cx="9143999" cy="17206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8815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1677997"/>
            <a:ext cx="8229600" cy="958915"/>
          </a:xfrm>
        </p:spPr>
        <p:txBody>
          <a:bodyPr/>
          <a:lstStyle/>
          <a:p>
            <a:pPr algn="l"/>
            <a:r>
              <a:rPr lang="zh-TW" altLang="en-US" u="sng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依序考量</a:t>
            </a:r>
            <a:endParaRPr lang="zh-TW" altLang="en-US" u="sng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03648" y="2564904"/>
            <a:ext cx="6408712" cy="37444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當地學校規定保險類別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 err="1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Eg</a:t>
            </a:r>
            <a:r>
              <a:rPr lang="en-US" altLang="zh-TW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申根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保險</a:t>
            </a:r>
            <a:r>
              <a:rPr lang="zh-TW" altLang="en-US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公共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意外責任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險</a:t>
            </a:r>
            <a:endParaRPr lang="en-US" altLang="zh-TW" dirty="0" smtClean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醫療險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、留學生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保險</a:t>
            </a:r>
            <a:endParaRPr lang="en-US" altLang="zh-TW" dirty="0" smtClean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mtClean="0">
                <a:latin typeface="標楷體" panose="03000509000000000000" pitchFamily="65" charset="-120"/>
                <a:ea typeface="標楷體" panose="03000509000000000000" pitchFamily="65" charset="-120"/>
              </a:rPr>
              <a:t>搭配當地國家已提供及個人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需求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 err="1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Eg</a:t>
            </a:r>
            <a:r>
              <a:rPr lang="en-US" altLang="zh-TW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疾病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醫療、傷害醫療、</a:t>
            </a:r>
            <a:endParaRPr lang="en-US" altLang="zh-TW" dirty="0" smtClean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簽證保險、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旅遊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不便險</a:t>
            </a:r>
            <a:endParaRPr lang="zh-TW" altLang="en-US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1" y="0"/>
            <a:ext cx="9143999" cy="17206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453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1677997"/>
            <a:ext cx="8229600" cy="958915"/>
          </a:xfrm>
        </p:spPr>
        <p:txBody>
          <a:bodyPr>
            <a:normAutofit/>
          </a:bodyPr>
          <a:lstStyle/>
          <a:p>
            <a:pPr algn="l"/>
            <a:r>
              <a:rPr lang="zh-TW" altLang="en-US" u="sng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交換時間</a:t>
            </a:r>
            <a:endParaRPr lang="zh-TW" altLang="en-US" u="sng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31640" y="2636912"/>
            <a:ext cx="6552728" cy="38884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一年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 err="1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Eg</a:t>
            </a:r>
            <a:r>
              <a:rPr lang="en-US" altLang="zh-TW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留學生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保險</a:t>
            </a:r>
            <a:r>
              <a:rPr lang="zh-TW" altLang="en-US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一年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期海外保險</a:t>
            </a:r>
            <a:endParaRPr lang="en-US" altLang="zh-TW" dirty="0" smtClean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半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含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以內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以日或月計算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 err="1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Eg</a:t>
            </a:r>
            <a:r>
              <a:rPr lang="en-US" altLang="zh-TW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疾病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醫療</a:t>
            </a:r>
            <a:r>
              <a:rPr lang="zh-TW" altLang="en-US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傷害醫療</a:t>
            </a:r>
            <a:r>
              <a:rPr lang="zh-TW" altLang="en-US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endParaRPr lang="en-US" altLang="zh-TW" dirty="0" smtClean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旅遊不便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險</a:t>
            </a:r>
            <a:r>
              <a:rPr lang="zh-TW" altLang="en-US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申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根保險</a:t>
            </a:r>
            <a:endParaRPr lang="en-US" altLang="zh-TW" dirty="0" smtClean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需考慮入學學校要求提早檢附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英文保險證明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1" y="0"/>
            <a:ext cx="9143999" cy="17206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667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1677997"/>
            <a:ext cx="8229600" cy="1143000"/>
          </a:xfrm>
        </p:spPr>
        <p:txBody>
          <a:bodyPr/>
          <a:lstStyle/>
          <a:p>
            <a:pPr algn="l"/>
            <a:r>
              <a:rPr lang="zh-TW" altLang="en-US" u="sng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國家</a:t>
            </a:r>
            <a:endParaRPr lang="zh-TW" altLang="en-US" u="sng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5576" y="2780928"/>
            <a:ext cx="7704856" cy="33452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歐盟國家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 err="1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Eg</a:t>
            </a:r>
            <a:r>
              <a:rPr lang="en-US" altLang="zh-TW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申根保險</a:t>
            </a:r>
            <a:r>
              <a:rPr lang="en-US" altLang="zh-TW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停留</a:t>
            </a:r>
            <a:r>
              <a:rPr lang="en-US" altLang="zh-TW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90-180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天</a:t>
            </a:r>
            <a:r>
              <a:rPr lang="en-US" altLang="zh-TW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、留學生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保險</a:t>
            </a:r>
            <a:endParaRPr lang="en-US" altLang="zh-TW" dirty="0" smtClean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美加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﹑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歐洲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300%(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海外疾病醫療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indent="0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日本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﹑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紐澳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150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%(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海外疾病醫療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indent="0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其他國家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100%(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海外疾病醫療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indent="0">
              <a:buNone/>
            </a:pP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1" y="0"/>
            <a:ext cx="9143999" cy="17206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4890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1677997"/>
            <a:ext cx="8229600" cy="1143000"/>
          </a:xfrm>
        </p:spPr>
        <p:txBody>
          <a:bodyPr/>
          <a:lstStyle/>
          <a:p>
            <a:pPr algn="l"/>
            <a:r>
              <a:rPr lang="zh-TW" altLang="en-US" u="sng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保險類別</a:t>
            </a:r>
            <a:endParaRPr lang="zh-TW" altLang="en-US" u="sng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9632" y="2780928"/>
            <a:ext cx="6840760" cy="3345235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留學生保險：需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當地學校的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邀請函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申根保險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海外疾病傷害醫療保險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旅遊不便險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1" y="0"/>
            <a:ext cx="9143999" cy="17206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9817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1677997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zh-TW" altLang="en-US" u="sng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個別需求及預算</a:t>
            </a:r>
            <a:r>
              <a:rPr lang="en-US" altLang="zh-TW" sz="2800" u="sng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u="sng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每個學校的要求不同</a:t>
            </a:r>
            <a:r>
              <a:rPr lang="en-US" altLang="zh-TW" sz="2800" u="sng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2800" u="sng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9632" y="2780928"/>
            <a:ext cx="7272808" cy="36004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TW" altLang="en-US" sz="3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學姐的</a:t>
            </a:r>
            <a:r>
              <a:rPr lang="en-US" altLang="zh-TW" sz="3900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line ID </a:t>
            </a:r>
            <a:r>
              <a:rPr lang="en-US" altLang="zh-TW" sz="3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&amp; </a:t>
            </a:r>
            <a:r>
              <a:rPr lang="en-US" altLang="zh-TW" sz="39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email</a:t>
            </a:r>
            <a:r>
              <a:rPr lang="en-US" altLang="zh-TW" sz="3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endParaRPr lang="en-US" altLang="zh-TW" sz="3900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lang="en-US" altLang="zh-TW" sz="6500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karen7811 </a:t>
            </a:r>
            <a:endParaRPr lang="en-US" altLang="zh-TW" sz="6500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6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karen8741@gmail.com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1" y="0"/>
            <a:ext cx="9143999" cy="17206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816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1677997"/>
            <a:ext cx="8229600" cy="1143000"/>
          </a:xfrm>
        </p:spPr>
        <p:txBody>
          <a:bodyPr/>
          <a:lstStyle/>
          <a:p>
            <a:pPr algn="l"/>
            <a:r>
              <a:rPr lang="zh-TW" altLang="en-US" u="sng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英文投保證明</a:t>
            </a:r>
            <a:endParaRPr lang="zh-TW" altLang="en-US" u="sng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547664" y="2780928"/>
            <a:ext cx="6048672" cy="3345235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投保後預留幾日作業時間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留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line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或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Email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以寄發電子檔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1" y="0"/>
            <a:ext cx="9143999" cy="17206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8670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1677997"/>
            <a:ext cx="8229600" cy="1143000"/>
          </a:xfrm>
        </p:spPr>
        <p:txBody>
          <a:bodyPr/>
          <a:lstStyle/>
          <a:p>
            <a:pPr algn="l"/>
            <a:r>
              <a:rPr lang="zh-TW" altLang="en-US" u="sng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理賠</a:t>
            </a:r>
            <a:endParaRPr lang="zh-TW" altLang="en-US" u="sng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99592" y="2780928"/>
            <a:ext cx="7560840" cy="33452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有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姐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line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隨時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提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問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南山人壽國際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支援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24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小時服務專線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(SOS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海外急難救助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en-US" altLang="zh-TW" sz="2400" dirty="0" smtClean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國外就診，若許可，請先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line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學姐詢問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備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診斷證明書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&amp;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收據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indent="0">
              <a:buNone/>
            </a:pP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1" y="0"/>
            <a:ext cx="9143999" cy="17206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988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1677997"/>
            <a:ext cx="8229600" cy="1143000"/>
          </a:xfrm>
        </p:spPr>
        <p:txBody>
          <a:bodyPr/>
          <a:lstStyle/>
          <a:p>
            <a:pPr algn="l"/>
            <a:r>
              <a:rPr lang="zh-TW" altLang="en-US" u="sng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u="sng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Q A       </a:t>
            </a:r>
            <a:endParaRPr lang="zh-TW" altLang="en-US" u="sng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2708920"/>
            <a:ext cx="7560840" cy="34563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家裡爸媽買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的國內個人保單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可以嗎？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Ans.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國內保單的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醫療</a:t>
            </a: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不能＆不夠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支付國外突發的疾病和傷害所產生的醫療費用。</a:t>
            </a:r>
            <a:endParaRPr lang="en-US" altLang="zh-TW" dirty="0" smtClean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有包含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SOS?</a:t>
            </a:r>
          </a:p>
          <a:p>
            <a:pPr marL="0" indent="0">
              <a:buNone/>
            </a:pPr>
            <a:r>
              <a:rPr lang="en-US" altLang="zh-TW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Ans.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有的，也會附上緊急聯絡電話</a:t>
            </a:r>
            <a:endParaRPr lang="en-US" altLang="zh-TW" dirty="0" smtClean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1" y="0"/>
            <a:ext cx="9143999" cy="17206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9389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358</Words>
  <Application>Microsoft Office PowerPoint</Application>
  <PresentationFormat>如螢幕大小 (4:3)</PresentationFormat>
  <Paragraphs>50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Office 佈景主題</vt:lpstr>
      <vt:lpstr>交換生保險說明</vt:lpstr>
      <vt:lpstr> 依序考量</vt:lpstr>
      <vt:lpstr> 交換時間</vt:lpstr>
      <vt:lpstr> 國家</vt:lpstr>
      <vt:lpstr> 保險類別</vt:lpstr>
      <vt:lpstr> 個別需求及預算(每個學校的要求不同)</vt:lpstr>
      <vt:lpstr> 英文投保證明</vt:lpstr>
      <vt:lpstr> 理賠</vt:lpstr>
      <vt:lpstr> Q A       </vt:lpstr>
      <vt:lpstr> SOS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交換生保險說明</dc:title>
  <dc:creator>李桂蓮Karen Lee</dc:creator>
  <cp:lastModifiedBy>x200ca</cp:lastModifiedBy>
  <cp:revision>36</cp:revision>
  <dcterms:created xsi:type="dcterms:W3CDTF">2018-12-19T04:22:39Z</dcterms:created>
  <dcterms:modified xsi:type="dcterms:W3CDTF">2019-12-11T06:48:51Z</dcterms:modified>
</cp:coreProperties>
</file>